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62" r:id="rId6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67"/>
    <a:srgbClr val="00247D"/>
    <a:srgbClr val="FFFF66"/>
    <a:srgbClr val="FFFFFF"/>
    <a:srgbClr val="507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CEB6EB-767A-43DC-998C-B19D10072039}" v="5" dt="2025-02-13T13:14:48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56" autoAdjust="0"/>
  </p:normalViewPr>
  <p:slideViewPr>
    <p:cSldViewPr snapToGrid="0">
      <p:cViewPr varScale="1">
        <p:scale>
          <a:sx n="122" d="100"/>
          <a:sy n="122" d="100"/>
        </p:scale>
        <p:origin x="114" y="3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357AA5-A704-73E3-3566-4E5EBFE3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77A39D-9308-9395-CC5E-6B7C85EBFF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7513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D26E0-238E-464A-B01C-92FF29BE73E8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B9FE2-10A1-A454-33CF-3F2B51E930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380A1-C68D-154D-4E54-1F23279023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7513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0514C-92BA-4499-BE60-69D1974C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8160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6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877A9-4098-4058-A8C2-99AAD99CF927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81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81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81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3E7A7-AD3F-4B28-A39D-2E8D37B41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53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E7A7-AD3F-4B28-A39D-2E8D37B419D7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0E25E-ABB5-6DD1-9E1C-92147BA0A38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E9B5A7B-E0CF-4E67-8D07-879613A0D77F}" type="datetime1">
              <a:rPr lang="en-US" smtClean="0"/>
              <a:t>9/16/2025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25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64906-5698-D032-EC91-A82A638E5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D4EF2-4D3B-3E80-7C76-93ACAEF9F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A5433-9051-B289-058A-D945D2B49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D42B-4C0C-4AEC-8F30-87755D36EA9F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ADC4B-C1F8-47E4-E1D0-AF1B1F3D7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13FDC-9B15-0448-7C71-33E736DA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1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BC9CA-C534-81D0-84C3-28B5D0B1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D6C6E6-602A-D51D-09F0-AB7506C1F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FC82B-5934-ADC4-CDFC-58CD9ACA2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18B6-9A15-4A8C-8208-38315AB732BC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421E7-4186-956F-1722-BE3EAE79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45584-CCFA-AB1F-595D-094A6433C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82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B10152-EC49-8389-ACCF-A755A4B65C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B87B0B-6616-2C77-2FBB-CD3D44F76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952A4-CA5C-4B67-78F7-D0A5C5571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E896-2807-42D0-95D4-86D4ABCB5E84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3891F-748C-279C-8652-DB70F9F66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716F4-8014-B99A-A9E9-2DF7EBD7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4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CCC7D-78DD-B32A-910E-2180057F7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06B38-29EF-694E-6077-8690EB88B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FDABD-0619-B58B-F9B8-DA7D79D6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CA4-D122-4108-AABA-927EC80E2C83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EE907-4B6D-6565-59A2-B860A4AA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CD95E-8497-C068-E0D8-5CCBABB5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12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7FFA5-B184-F438-CFB6-0D69BFDC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24576-E754-1AC6-1416-717F24B4D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020B2-C920-A3D9-6BAA-5AE159A63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90F4-415B-479A-9B49-B5FF99D61A94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149A3-78A6-84EA-7B61-4822C3B63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155AD-51F0-9D27-2BEB-066E1A1A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3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98988-6CEB-7558-38D1-5EF48670D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CF07C-7BD4-B163-7FD6-9508E2B6C7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1AE3D-1D8C-AAB5-0BF0-5882406CF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6B0F3-F537-D14E-86F8-5BF55AE38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548FF-0264-427C-92D0-87C9DCA032F7}" type="datetime1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1CEEC-DDD6-9231-B4BF-65404168B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5C42E-CBB5-EBD3-B1DD-2844AA8C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32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BB18-C06C-0085-07C5-D252AADA7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87DC9-3425-FDBB-7D87-2BBB3E6A1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71443C-31CA-4805-1053-7460CC355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4B8D0D-2E1A-C9B7-D57A-FC1CF7F12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59FC1E-C52D-3F04-85EE-9CEFF951EE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478752-29CB-27D7-A2C5-2DE83AAE0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76B2B-C9B7-4C1E-ADFA-35C2A9E10EC7}" type="datetime1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833D-B446-7C62-754D-6AC96CB55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D06700-D725-0E3F-B628-B92A115F6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9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E1F89-B513-0F1F-75DF-1E0898F76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D283EB-211B-F871-06DF-B2E6F9494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C598-6DA4-49A5-A80E-09B5494FFA91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DAE35-F876-EDEF-FF49-A29BC84E8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6EF81-DADA-31EF-A8F0-26ADD1F2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7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18D23F-4598-7326-039D-E1BD88128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B81F-702A-45B8-9878-57AFF97648EC}" type="datetime1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A28055-F321-28F1-FD83-E7815D14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6698A-0EB6-3EEB-EB2B-34CFE3BAD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21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F6BDE-FD7A-21EE-D958-97D734EE0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3CEEB-AEA9-A70A-E4EA-C28336B63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74E4A-C66B-88DF-876B-341485874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FDDF5B-D683-6A91-2A34-7A7ED0D6F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D434F-8F7B-4CA1-8A66-66CA01424567}" type="datetime1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9DDD0-1633-D613-2D94-EDF53F20E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02E6B-A011-B8F5-16FE-3473DCBE2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63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ADA3C-49D7-ECC8-65DD-3F767A6E1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A2AAB5-656C-C0C5-5FC1-F717EC8E92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DCEEF-780A-B063-9786-75932EFB4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D6E32B-9B18-7438-4713-EA8EE301B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DC701-EBB6-49F4-BDFC-1CD9FC056B91}" type="datetime1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6A0CD-F4A3-A5D6-C68E-A0D4492B1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7C165-B639-1226-7C24-E70C5B9C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2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E47A24-8947-BF2F-C346-53F3DF58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5DCA9-0B9D-409B-7C49-3F9028F40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108CD-33F1-427D-FD03-63031756D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95C94-9A59-42E8-A6A0-537A70E4794A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8145E-B737-F3AB-DF5B-C165780E3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685D7-00B4-22C7-F98B-0411CD6EF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0CA5A-5976-4C5C-8430-DE8EEFD09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6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16BF-98C2-6495-953D-B9D293219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204" y="1122217"/>
            <a:ext cx="10981112" cy="50707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247D"/>
                </a:solidFill>
              </a:rPr>
              <a:t>Audit Committee Agenda – September 23, 2025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0A66637-D72E-4CF0-2FCD-25BF2D231C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959232"/>
              </p:ext>
            </p:extLst>
          </p:nvPr>
        </p:nvGraphicFramePr>
        <p:xfrm>
          <a:off x="626534" y="1630003"/>
          <a:ext cx="10930466" cy="4525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8480">
                  <a:extLst>
                    <a:ext uri="{9D8B030D-6E8A-4147-A177-3AD203B41FA5}">
                      <a16:colId xmlns:a16="http://schemas.microsoft.com/office/drawing/2014/main" val="958672005"/>
                    </a:ext>
                  </a:extLst>
                </a:gridCol>
                <a:gridCol w="3901986">
                  <a:extLst>
                    <a:ext uri="{9D8B030D-6E8A-4147-A177-3AD203B41FA5}">
                      <a16:colId xmlns:a16="http://schemas.microsoft.com/office/drawing/2014/main" val="2431220405"/>
                    </a:ext>
                  </a:extLst>
                </a:gridCol>
              </a:tblGrid>
              <a:tr h="41447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Agenda Items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Presenter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1755359"/>
                  </a:ext>
                </a:extLst>
              </a:tr>
              <a:tr h="38486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Call to order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Treasurer Briner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9038328"/>
                  </a:ext>
                </a:extLst>
              </a:tr>
              <a:tr h="38486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Introduction of Audit Committee members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Treasurer Briner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7985095"/>
                  </a:ext>
                </a:extLst>
              </a:tr>
              <a:tr h="38486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Any conflicts of interest concerning agenda?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Treasurer Briner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1473269"/>
                  </a:ext>
                </a:extLst>
              </a:tr>
              <a:tr h="38486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Approval of minutes from last meeting (May 12, 2025)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Treasurer Briner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8479194"/>
                  </a:ext>
                </a:extLst>
              </a:tr>
              <a:tr h="38486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Approval of update to Audit Committee Charter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Treasurer Briner/Jim Horne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95423"/>
                  </a:ext>
                </a:extLst>
              </a:tr>
              <a:tr h="180158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Internal Audit Updates: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Audit Committee Self-Assessment Survey Results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2025 Risk Assessment/2026 Audit Plan (committee approval)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2025 SAMM/2025 Productivity Tool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CPE Report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IIA’s Code of Ethics Report/Project Statement of Independence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Jim Horne</a:t>
                      </a:r>
                    </a:p>
                    <a:p>
                      <a:pPr algn="l"/>
                      <a:endParaRPr lang="en-US" dirty="0"/>
                    </a:p>
                    <a:p>
                      <a:pPr algn="l"/>
                      <a:r>
                        <a:rPr lang="en-US" dirty="0"/>
                        <a:t>Treasurer Briner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02016"/>
                  </a:ext>
                </a:extLst>
              </a:tr>
              <a:tr h="38486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Next Audit Committee Meeting will be in December 2025/Adjournment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Treasurer Briner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1837413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F54A0D5D-3C42-BAFE-2ADA-2B0E002641EC}"/>
              </a:ext>
            </a:extLst>
          </p:cNvPr>
          <p:cNvGrpSpPr/>
          <p:nvPr/>
        </p:nvGrpSpPr>
        <p:grpSpPr>
          <a:xfrm>
            <a:off x="0" y="0"/>
            <a:ext cx="12192000" cy="1095769"/>
            <a:chOff x="0" y="0"/>
            <a:chExt cx="12192000" cy="109576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AC6B37-1B8E-648A-4419-DADCA855B4CC}"/>
                </a:ext>
              </a:extLst>
            </p:cNvPr>
            <p:cNvSpPr/>
            <p:nvPr/>
          </p:nvSpPr>
          <p:spPr>
            <a:xfrm>
              <a:off x="0" y="0"/>
              <a:ext cx="12192000" cy="10957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DAEB5DE-7FD8-A055-BC83-081EDFE2FED6}"/>
                </a:ext>
              </a:extLst>
            </p:cNvPr>
            <p:cNvSpPr txBox="1"/>
            <p:nvPr/>
          </p:nvSpPr>
          <p:spPr>
            <a:xfrm>
              <a:off x="7202696" y="363218"/>
              <a:ext cx="4762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47D"/>
                  </a:solidFill>
                  <a:latin typeface="Trajan Pro 3" panose="02020502050503020301" pitchFamily="18" charset="0"/>
                </a:rPr>
                <a:t>Office of the State Treasurer</a:t>
              </a:r>
            </a:p>
          </p:txBody>
        </p:sp>
      </p:grp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B759B6DC-FE60-6029-F099-B42443794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71129" cy="1163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BD3917-05EB-66C7-651E-AAE5C2B5F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2783" y="0"/>
            <a:ext cx="4239217" cy="9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66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vision xmlns="d039593b-b3c6-4c10-8732-8aac6422e621" xsi:nil="true"/>
    <DescriptionOfUse xmlns="53b27bb2-5cdf-4d5d-a8a9-08b1d48a6f4c" xsi:nil="true"/>
    <_dlc_DocId xmlns="d039593b-b3c6-4c10-8732-8aac6422e621">SZA3YSNECVJS-1827996637-11</_dlc_DocId>
    <_dlc_DocIdUrl xmlns="d039593b-b3c6-4c10-8732-8aac6422e621">
      <Url>https://nctreasurer365.sharepoint.com/sites/Compass/comm/CommunicationsTools/_layouts/15/DocIdRedir.aspx?ID=SZA3YSNECVJS-1827996637-11</Url>
      <Description>SZA3YSNECVJS-1827996637-11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749B1D48414246AA735B60F522209D" ma:contentTypeVersion="9" ma:contentTypeDescription="Create a new document." ma:contentTypeScope="" ma:versionID="41e411bcb892c173a6bf82363949cf3b">
  <xsd:schema xmlns:xsd="http://www.w3.org/2001/XMLSchema" xmlns:xs="http://www.w3.org/2001/XMLSchema" xmlns:p="http://schemas.microsoft.com/office/2006/metadata/properties" xmlns:ns2="d039593b-b3c6-4c10-8732-8aac6422e621" xmlns:ns3="53b27bb2-5cdf-4d5d-a8a9-08b1d48a6f4c" targetNamespace="http://schemas.microsoft.com/office/2006/metadata/properties" ma:root="true" ma:fieldsID="a0b0d398c162cf4084a55c5300ed1bc9" ns2:_="" ns3:_="">
    <xsd:import namespace="d039593b-b3c6-4c10-8732-8aac6422e621"/>
    <xsd:import namespace="53b27bb2-5cdf-4d5d-a8a9-08b1d48a6f4c"/>
    <xsd:element name="properties">
      <xsd:complexType>
        <xsd:sequence>
          <xsd:element name="documentManagement">
            <xsd:complexType>
              <xsd:all>
                <xsd:element ref="ns2:Division" minOccurs="0"/>
                <xsd:element ref="ns3:DescriptionOfUse" minOccurs="0"/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9593b-b3c6-4c10-8732-8aac6422e621" elementFormDefault="qualified">
    <xsd:import namespace="http://schemas.microsoft.com/office/2006/documentManagement/types"/>
    <xsd:import namespace="http://schemas.microsoft.com/office/infopath/2007/PartnerControls"/>
    <xsd:element name="Division" ma:index="4" nillable="true" ma:displayName="Division" ma:internalName="Division" ma:readOnly="false">
      <xsd:simpleType>
        <xsd:restriction base="dms:Text"/>
      </xsd:simpleType>
    </xsd:element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b27bb2-5cdf-4d5d-a8a9-08b1d48a6f4c" elementFormDefault="qualified">
    <xsd:import namespace="http://schemas.microsoft.com/office/2006/documentManagement/types"/>
    <xsd:import namespace="http://schemas.microsoft.com/office/infopath/2007/PartnerControls"/>
    <xsd:element name="DescriptionOfUse" ma:index="5" nillable="true" ma:displayName="Description of Use" ma:internalName="Description_x0020_of_x0020_Use0" ma:readOnly="false">
      <xsd:simpleType>
        <xsd:restriction base="dms:Note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F03708-149D-43A4-9D3A-121F06E2FD63}">
  <ds:schemaRefs>
    <ds:schemaRef ds:uri="http://schemas.microsoft.com/office/2006/documentManagement/types"/>
    <ds:schemaRef ds:uri="http://purl.org/dc/terms/"/>
    <ds:schemaRef ds:uri="d039593b-b3c6-4c10-8732-8aac6422e621"/>
    <ds:schemaRef ds:uri="http://schemas.microsoft.com/office/2006/metadata/properties"/>
    <ds:schemaRef ds:uri="53b27bb2-5cdf-4d5d-a8a9-08b1d48a6f4c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02FA89A-FDCB-436E-81AB-62816670830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1AC8728-34F4-4DB1-A152-94965891A82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AF37110-FA3B-4E1B-8CAD-25C5CB3035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39593b-b3c6-4c10-8732-8aac6422e621"/>
    <ds:schemaRef ds:uri="53b27bb2-5cdf-4d5d-a8a9-08b1d48a6f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33fc54b-e5a3-4ebc-8425-8e88f827fc4f}" enabled="0" method="" siteId="{033fc54b-e5a3-4ebc-8425-8e88f827fc4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120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Trajan Pro 3</vt:lpstr>
      <vt:lpstr>Office Theme</vt:lpstr>
      <vt:lpstr>Audit Committee Agenda – September 23,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April Parker</dc:creator>
  <cp:lastModifiedBy>James Horne</cp:lastModifiedBy>
  <cp:revision>107</cp:revision>
  <cp:lastPrinted>2025-09-16T15:06:49Z</cp:lastPrinted>
  <dcterms:created xsi:type="dcterms:W3CDTF">2024-09-30T14:06:28Z</dcterms:created>
  <dcterms:modified xsi:type="dcterms:W3CDTF">2025-09-16T16:31:29Z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0x010100B6749B1D48414246AA735B60F522209D</vt:lpwstr>
  </property>
  <property fmtid="{D5CDD505-2E9C-101B-9397-08002B2CF9AE}" pid="3" name="_dlc_DocIdItemGuid">
    <vt:lpwstr>58280dec-579e-4619-a313-be03bd47ab3a</vt:lpwstr>
  </property>
</Properties>
</file>